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8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632-7AD4-4C7A-9E26-CEDA1BF44456}" type="datetimeFigureOut">
              <a:rPr lang="en-US" smtClean="0"/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0241-98F8-466C-A792-7759CF591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Meg Butler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narrative beginning</a:t>
            </a:r>
          </a:p>
          <a:p>
            <a:pPr lvl="1"/>
            <a:r>
              <a:rPr lang="en-US" dirty="0" smtClean="0"/>
              <a:t>Transition to a table overview</a:t>
            </a:r>
          </a:p>
          <a:p>
            <a:r>
              <a:rPr lang="en-US" dirty="0" smtClean="0"/>
              <a:t>Include an animated file in the middle</a:t>
            </a:r>
          </a:p>
          <a:p>
            <a:r>
              <a:rPr lang="en-US" dirty="0" smtClean="0"/>
              <a:t>Conclude with music</a:t>
            </a:r>
          </a:p>
        </p:txBody>
      </p:sp>
    </p:spTree>
    <p:extLst>
      <p:ext uri="{BB962C8B-B14F-4D97-AF65-F5344CB8AC3E}">
        <p14:creationId xmlns:p14="http://schemas.microsoft.com/office/powerpoint/2010/main" val="31568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57878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Slides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Animated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Concluding music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121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Wants a Movie?</a:t>
            </a:r>
            <a:endParaRPr lang="en-US" dirty="0"/>
          </a:p>
        </p:txBody>
      </p:sp>
      <p:pic>
        <p:nvPicPr>
          <p:cNvPr id="5" name="Movi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6621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2302605"/>
            <a:ext cx="2103120" cy="3121152"/>
          </a:xfrm>
        </p:spPr>
      </p:pic>
      <p:pic>
        <p:nvPicPr>
          <p:cNvPr id="11" name="The E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6.3718" end="27132.94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45</Words>
  <Application>Microsoft Office PowerPoint</Application>
  <PresentationFormat>On-screen Show (4:3)</PresentationFormat>
  <Paragraphs>18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Sample Presentation</vt:lpstr>
      <vt:lpstr>Overview</vt:lpstr>
      <vt:lpstr>A Table</vt:lpstr>
      <vt:lpstr>Who Wants a Movie?</vt:lpstr>
      <vt:lpstr>Sound</vt:lpstr>
    </vt:vector>
  </TitlesOfParts>
  <Company>Georgia State University -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dc:creator>mbutler</dc:creator>
  <cp:lastModifiedBy>mbutler</cp:lastModifiedBy>
  <cp:revision>8</cp:revision>
  <dcterms:created xsi:type="dcterms:W3CDTF">2012-06-14T18:48:23Z</dcterms:created>
  <dcterms:modified xsi:type="dcterms:W3CDTF">2012-06-15T15:05:48Z</dcterms:modified>
</cp:coreProperties>
</file>